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5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5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4B2C-4666-4F17-9D37-BACD522F0E26}" type="datetimeFigureOut">
              <a:rPr lang="fa-IR" smtClean="0"/>
              <a:t>1445/06/08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F19C-2FBC-4D9E-9948-8892A993FD2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21108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4B2C-4666-4F17-9D37-BACD522F0E26}" type="datetimeFigureOut">
              <a:rPr lang="fa-IR" smtClean="0"/>
              <a:t>1445/06/08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F19C-2FBC-4D9E-9948-8892A993FD2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92408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4B2C-4666-4F17-9D37-BACD522F0E26}" type="datetimeFigureOut">
              <a:rPr lang="fa-IR" smtClean="0"/>
              <a:t>1445/06/08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F19C-2FBC-4D9E-9948-8892A993FD2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5328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4B2C-4666-4F17-9D37-BACD522F0E26}" type="datetimeFigureOut">
              <a:rPr lang="fa-IR" smtClean="0"/>
              <a:t>1445/06/08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F19C-2FBC-4D9E-9948-8892A993FD2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5095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4B2C-4666-4F17-9D37-BACD522F0E26}" type="datetimeFigureOut">
              <a:rPr lang="fa-IR" smtClean="0"/>
              <a:t>1445/06/08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F19C-2FBC-4D9E-9948-8892A993FD2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4985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4B2C-4666-4F17-9D37-BACD522F0E26}" type="datetimeFigureOut">
              <a:rPr lang="fa-IR" smtClean="0"/>
              <a:t>1445/06/08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F19C-2FBC-4D9E-9948-8892A993FD2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6255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4B2C-4666-4F17-9D37-BACD522F0E26}" type="datetimeFigureOut">
              <a:rPr lang="fa-IR" smtClean="0"/>
              <a:t>1445/06/08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F19C-2FBC-4D9E-9948-8892A993FD2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896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4B2C-4666-4F17-9D37-BACD522F0E26}" type="datetimeFigureOut">
              <a:rPr lang="fa-IR" smtClean="0"/>
              <a:t>1445/06/08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F19C-2FBC-4D9E-9948-8892A993FD2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312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4B2C-4666-4F17-9D37-BACD522F0E26}" type="datetimeFigureOut">
              <a:rPr lang="fa-IR" smtClean="0"/>
              <a:t>1445/06/08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F19C-2FBC-4D9E-9948-8892A993FD2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7946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4B2C-4666-4F17-9D37-BACD522F0E26}" type="datetimeFigureOut">
              <a:rPr lang="fa-IR" smtClean="0"/>
              <a:t>1445/06/08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F19C-2FBC-4D9E-9948-8892A993FD2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085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4B2C-4666-4F17-9D37-BACD522F0E26}" type="datetimeFigureOut">
              <a:rPr lang="fa-IR" smtClean="0"/>
              <a:t>1445/06/08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F19C-2FBC-4D9E-9948-8892A993FD2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3664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24B2C-4666-4F17-9D37-BACD522F0E26}" type="datetimeFigureOut">
              <a:rPr lang="fa-IR" smtClean="0"/>
              <a:t>1445/06/08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5F19C-2FBC-4D9E-9948-8892A993FD2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4436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FDF7CF3-B8DF-48A0-B5C3-648356868F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280" y="85060"/>
            <a:ext cx="1148317" cy="169144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E4076C4-D86D-40CE-AFD1-91BE96473490}"/>
              </a:ext>
            </a:extLst>
          </p:cNvPr>
          <p:cNvSpPr txBox="1"/>
          <p:nvPr/>
        </p:nvSpPr>
        <p:spPr>
          <a:xfrm>
            <a:off x="5257800" y="1249848"/>
            <a:ext cx="2461864" cy="348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19000"/>
              </a:lnSpc>
              <a:spcAft>
                <a:spcPts val="600"/>
              </a:spcAft>
            </a:pPr>
            <a:r>
              <a:rPr lang="fa-IR" sz="14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B Nazanin" pitchFamily="2" charset="-78"/>
              </a:rPr>
              <a:t> </a:t>
            </a:r>
            <a:r>
              <a:rPr lang="fa-IR" sz="1400" b="1" kern="1400" dirty="0">
                <a:solidFill>
                  <a:srgbClr val="000000"/>
                </a:solidFill>
                <a:latin typeface="Times New Roman" pitchFamily="18" charset="0"/>
                <a:cs typeface="B Nazanin" pitchFamily="2" charset="-78"/>
              </a:rPr>
              <a:t>دانشگاه جیرفت، 2 اسفند 1402</a:t>
            </a:r>
            <a:r>
              <a:rPr lang="fa-IR" sz="14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B Nazanin" pitchFamily="2" charset="-78"/>
              </a:rPr>
              <a:t> 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7FEC33B-5C6B-49C5-BB43-980B69DF3CC6}"/>
              </a:ext>
            </a:extLst>
          </p:cNvPr>
          <p:cNvSpPr txBox="1">
            <a:spLocks/>
          </p:cNvSpPr>
          <p:nvPr/>
        </p:nvSpPr>
        <p:spPr>
          <a:xfrm>
            <a:off x="457200" y="2614002"/>
            <a:ext cx="8077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4000" dirty="0">
                <a:solidFill>
                  <a:srgbClr val="C00000"/>
                </a:solidFill>
                <a:cs typeface="B Titr" panose="00000700000000000000" pitchFamily="2" charset="-78"/>
              </a:rPr>
              <a:t>عنوان مقاله </a:t>
            </a:r>
            <a:r>
              <a:rPr lang="en-US" sz="4000" dirty="0">
                <a:solidFill>
                  <a:srgbClr val="C00000"/>
                </a:solidFill>
                <a:cs typeface="B Titr" panose="00000700000000000000" pitchFamily="2" charset="-78"/>
              </a:rPr>
              <a:t>(B </a:t>
            </a:r>
            <a:r>
              <a:rPr lang="en-US" sz="4000" dirty="0" err="1">
                <a:solidFill>
                  <a:srgbClr val="C00000"/>
                </a:solidFill>
                <a:cs typeface="B Titr" panose="00000700000000000000" pitchFamily="2" charset="-78"/>
              </a:rPr>
              <a:t>Titr</a:t>
            </a:r>
            <a:r>
              <a:rPr lang="en-US" sz="4000" dirty="0">
                <a:solidFill>
                  <a:srgbClr val="C00000"/>
                </a:solidFill>
                <a:cs typeface="B Titr" panose="00000700000000000000" pitchFamily="2" charset="-78"/>
              </a:rPr>
              <a:t> 40)</a:t>
            </a:r>
            <a:r>
              <a:rPr lang="fa-IR" sz="4000" dirty="0">
                <a:solidFill>
                  <a:srgbClr val="C00000"/>
                </a:solidFill>
                <a:cs typeface="B Titr" panose="00000700000000000000" pitchFamily="2" charset="-78"/>
              </a:rPr>
              <a:t> 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A50C508-E138-4DFC-A8DA-C4065E33681F}"/>
              </a:ext>
            </a:extLst>
          </p:cNvPr>
          <p:cNvSpPr txBox="1">
            <a:spLocks/>
          </p:cNvSpPr>
          <p:nvPr/>
        </p:nvSpPr>
        <p:spPr>
          <a:xfrm>
            <a:off x="381000" y="4018084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اسامی نویسندگان (زیر نام ارائه دهنده خط کشیده شود) </a:t>
            </a:r>
          </a:p>
          <a:p>
            <a:pPr algn="ctr">
              <a:lnSpc>
                <a:spcPct val="150000"/>
              </a:lnSpc>
            </a:pPr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آدرس سازمانی </a:t>
            </a:r>
            <a:r>
              <a:rPr lang="en-US" dirty="0">
                <a:solidFill>
                  <a:srgbClr val="002060"/>
                </a:solidFill>
                <a:cs typeface="B Titr" panose="00000700000000000000" pitchFamily="2" charset="-78"/>
              </a:rPr>
              <a:t>(B </a:t>
            </a:r>
            <a:r>
              <a:rPr lang="en-US" dirty="0" err="1">
                <a:solidFill>
                  <a:srgbClr val="002060"/>
                </a:solidFill>
                <a:cs typeface="B Titr" panose="00000700000000000000" pitchFamily="2" charset="-78"/>
              </a:rPr>
              <a:t>Titr</a:t>
            </a:r>
            <a:r>
              <a:rPr lang="en-US" dirty="0">
                <a:solidFill>
                  <a:srgbClr val="002060"/>
                </a:solidFill>
                <a:cs typeface="B Titr" panose="00000700000000000000" pitchFamily="2" charset="-78"/>
              </a:rPr>
              <a:t> 28)</a:t>
            </a:r>
            <a:endParaRPr lang="fa-IR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8F1A42-83FB-9BFE-7315-3303D6E9D9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01453" cy="151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56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06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DF7CF3-B8DF-48A0-B5C3-648356868F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280" y="85060"/>
            <a:ext cx="1148317" cy="169144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98F1A42-83FB-9BFE-7315-3303D6E9D9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01453" cy="151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13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25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B Nazanin</vt:lpstr>
      <vt:lpstr>B Titr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Mehdi mohammadi</dc:creator>
  <cp:lastModifiedBy>System 1</cp:lastModifiedBy>
  <cp:revision>16</cp:revision>
  <dcterms:created xsi:type="dcterms:W3CDTF">2021-09-14T05:46:56Z</dcterms:created>
  <dcterms:modified xsi:type="dcterms:W3CDTF">2023-12-20T06:29:55Z</dcterms:modified>
</cp:coreProperties>
</file>